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4" r:id="rId5"/>
    <p:sldId id="265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8AA2-17DA-49A3-821D-F7CC2C25C669}" type="datetimeFigureOut">
              <a:rPr lang="it-IT" smtClean="0"/>
              <a:t>12/10/2017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1CC4-723B-43D3-A9C6-5D10F68CE5A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8AA2-17DA-49A3-821D-F7CC2C25C669}" type="datetimeFigureOut">
              <a:rPr lang="it-IT" smtClean="0"/>
              <a:t>12/10/2017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1CC4-723B-43D3-A9C6-5D10F68CE5A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8AA2-17DA-49A3-821D-F7CC2C25C669}" type="datetimeFigureOut">
              <a:rPr lang="it-IT" smtClean="0"/>
              <a:t>12/10/2017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1CC4-723B-43D3-A9C6-5D10F68CE5A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8AA2-17DA-49A3-821D-F7CC2C25C669}" type="datetimeFigureOut">
              <a:rPr lang="it-IT" smtClean="0"/>
              <a:t>12/10/2017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1CC4-723B-43D3-A9C6-5D10F68CE5A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8AA2-17DA-49A3-821D-F7CC2C25C669}" type="datetimeFigureOut">
              <a:rPr lang="it-IT" smtClean="0"/>
              <a:t>12/10/2017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1CC4-723B-43D3-A9C6-5D10F68CE5A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8AA2-17DA-49A3-821D-F7CC2C25C669}" type="datetimeFigureOut">
              <a:rPr lang="it-IT" smtClean="0"/>
              <a:t>12/10/2017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1CC4-723B-43D3-A9C6-5D10F68CE5A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8AA2-17DA-49A3-821D-F7CC2C25C669}" type="datetimeFigureOut">
              <a:rPr lang="it-IT" smtClean="0"/>
              <a:t>12/10/2017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1CC4-723B-43D3-A9C6-5D10F68CE5A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8AA2-17DA-49A3-821D-F7CC2C25C669}" type="datetimeFigureOut">
              <a:rPr lang="it-IT" smtClean="0"/>
              <a:t>12/10/2017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1CC4-723B-43D3-A9C6-5D10F68CE5A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8AA2-17DA-49A3-821D-F7CC2C25C669}" type="datetimeFigureOut">
              <a:rPr lang="it-IT" smtClean="0"/>
              <a:t>12/10/2017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1CC4-723B-43D3-A9C6-5D10F68CE5A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8AA2-17DA-49A3-821D-F7CC2C25C669}" type="datetimeFigureOut">
              <a:rPr lang="it-IT" smtClean="0"/>
              <a:t>12/10/2017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1CC4-723B-43D3-A9C6-5D10F68CE5A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8AA2-17DA-49A3-821D-F7CC2C25C669}" type="datetimeFigureOut">
              <a:rPr lang="it-IT" smtClean="0"/>
              <a:t>12/10/2017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1CC4-723B-43D3-A9C6-5D10F68CE5A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28AA2-17DA-49A3-821D-F7CC2C25C669}" type="datetimeFigureOut">
              <a:rPr lang="it-IT" smtClean="0"/>
              <a:t>12/10/2017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21CC4-723B-43D3-A9C6-5D10F68CE5AB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COSTRUIAMO LA MARBLE MACHINE</a:t>
            </a:r>
            <a:endParaRPr lang="it-IT" dirty="0"/>
          </a:p>
        </p:txBody>
      </p:sp>
      <p:pic>
        <p:nvPicPr>
          <p:cNvPr id="4" name="Picture 2" descr="C:\Users\eleda80\Desktop\adele e monica tinkering\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285860"/>
            <a:ext cx="464347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MANIPOLIAMO PER CAPIRE</a:t>
            </a:r>
            <a:endParaRPr lang="it-I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C:\Users\eleda80\Desktop\adele e monica tinkering\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COOPERIAMO</a:t>
            </a:r>
            <a:endParaRPr lang="it-IT" dirty="0"/>
          </a:p>
        </p:txBody>
      </p:sp>
      <p:pic>
        <p:nvPicPr>
          <p:cNvPr id="4098" name="Picture 2" descr="C:\Users\eleda80\Desktop\adele e monica tinkering\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CE L’ABBIAMO FATTA!!!</a:t>
            </a:r>
            <a:endParaRPr lang="it-IT" dirty="0"/>
          </a:p>
        </p:txBody>
      </p:sp>
      <p:pic>
        <p:nvPicPr>
          <p:cNvPr id="6147" name="Picture 3" descr="C:\Users\eleda80\Desktop\adele e monica tinkering\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6148" name="Picture 4" descr="C:\Users\eleda80\Desktop\adele e monica tinkering\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FUNZIONA!!!</a:t>
            </a:r>
            <a:endParaRPr lang="it-IT" dirty="0"/>
          </a:p>
        </p:txBody>
      </p:sp>
      <p:pic>
        <p:nvPicPr>
          <p:cNvPr id="7171" name="Picture 3" descr="C:\Users\eleda80\Desktop\adele e monica tinkering\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7172" name="Picture 4" descr="C:\Users\eleda80\Desktop\adele e monica tinkering\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14</Words>
  <Application>Microsoft Office PowerPoint</Application>
  <PresentationFormat>Presentazione su schermo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COSTRUIAMO LA MARBLE MACHINE</vt:lpstr>
      <vt:lpstr>MANIPOLIAMO PER CAPIRE</vt:lpstr>
      <vt:lpstr>COOPERIAMO</vt:lpstr>
      <vt:lpstr>CE L’ABBIAMO FATTA!!!</vt:lpstr>
      <vt:lpstr>FUNZIONA!!!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COSTRUIAMO LA MARBLE MACHINE</dc:title>
  <dc:creator>eleda80</dc:creator>
  <cp:lastModifiedBy>eleda80</cp:lastModifiedBy>
  <cp:revision>2</cp:revision>
  <dcterms:created xsi:type="dcterms:W3CDTF">2017-10-12T19:35:58Z</dcterms:created>
  <dcterms:modified xsi:type="dcterms:W3CDTF">2017-10-12T19:54:21Z</dcterms:modified>
</cp:coreProperties>
</file>